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2" r:id="rId1"/>
  </p:sldMasterIdLst>
  <p:notesMasterIdLst>
    <p:notesMasterId r:id="rId20"/>
  </p:notesMasterIdLst>
  <p:handoutMasterIdLst>
    <p:handoutMasterId r:id="rId21"/>
  </p:handoutMasterIdLst>
  <p:sldIdLst>
    <p:sldId id="27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294" autoAdjust="0"/>
    <p:restoredTop sz="94660"/>
  </p:normalViewPr>
  <p:slideViewPr>
    <p:cSldViewPr>
      <p:cViewPr varScale="1">
        <p:scale>
          <a:sx n="67" d="100"/>
          <a:sy n="67" d="100"/>
        </p:scale>
        <p:origin x="-11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smtClean="0"/>
              <a:t>G.k.khan jadoon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GB" smtClean="0"/>
              <a:t>05/05/2020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smtClean="0"/>
              <a:t>G.k.khan jadoon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AE3075-A67E-4C33-A3C2-09494ADA95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471131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smtClean="0"/>
              <a:t>G.k.khan jadoon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GB" smtClean="0"/>
              <a:t>05/05/2020</a:t>
            </a:r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smtClean="0"/>
              <a:t>G.k.khan jadoon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B468C0-A4D8-48BB-AD75-FB240C5B01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7900636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B468C0-A4D8-48BB-AD75-FB240C5B01BC}" type="slidenum">
              <a:rPr lang="en-GB" smtClean="0"/>
              <a:t>1</a:t>
            </a:fld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GB" smtClean="0"/>
              <a:t>05/05/2020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G.k.khan jadoon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57772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01/05/2020</a:t>
            </a:r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G.k.khan jadoon</a:t>
            </a:r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3A92E-44F7-412C-8535-1B0712443AAC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01/05/2020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G.k.khan jadoon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3A92E-44F7-412C-8535-1B0712443AA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01/05/2020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G.k.khan jadoon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3A92E-44F7-412C-8535-1B0712443AA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01/05/2020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G.k.khan jadoon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3A92E-44F7-412C-8535-1B0712443AA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01/05/2020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G.k.khan jadoon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3A92E-44F7-412C-8535-1B0712443AAC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01/05/2020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G.k.khan jadoon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3A92E-44F7-412C-8535-1B0712443AA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01/05/2020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G.k.khan jadoon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3A92E-44F7-412C-8535-1B0712443AA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01/05/2020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G.k.khan jadoon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3A92E-44F7-412C-8535-1B0712443AA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01/05/2020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G.k.khan jadoon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3A92E-44F7-412C-8535-1B0712443AA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01/05/2020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G.k.khan jadoon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3A92E-44F7-412C-8535-1B0712443AA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01/05/2020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G.k.khan jadoon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8B3A92E-44F7-412C-8535-1B0712443AAC}" type="slidenum">
              <a:rPr lang="en-GB" smtClean="0"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 smtClean="0"/>
              <a:t>01/05/2020</a:t>
            </a:r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GB" smtClean="0"/>
              <a:t>G.k.khan jadoon</a:t>
            </a:r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8B3A92E-44F7-412C-8535-1B0712443AAC}" type="slidenum">
              <a:rPr lang="en-GB" smtClean="0"/>
              <a:t>‹#›</a:t>
            </a:fld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836712"/>
            <a:ext cx="7488832" cy="475252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1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GB" dirty="0" smtClean="0"/>
              <a:t>                  </a:t>
            </a:r>
            <a:r>
              <a:rPr lang="en-GB" b="1" i="1" dirty="0" smtClean="0"/>
              <a:t>GUL KARAM KHAN JADOON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i="1" dirty="0" smtClean="0"/>
              <a:t>                   DEPARTMENT OF STATISTICS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i="1" dirty="0" smtClean="0"/>
              <a:t>                   UNIVERSITY OF PESHAWAR</a:t>
            </a:r>
            <a:endParaRPr lang="en-GB" i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01/05/2020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G.k.khan jadoon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3A92E-44F7-412C-8535-1B0712443AA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0448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764704"/>
            <a:ext cx="7671983" cy="5760000"/>
          </a:xfr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01/05/2020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G.k.khan jadoon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3A92E-44F7-412C-8535-1B0712443AAC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9968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764704"/>
            <a:ext cx="7671983" cy="5760000"/>
          </a:xfr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01/05/2020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G.k.khan jadoon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3A92E-44F7-412C-8535-1B0712443AAC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512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764704"/>
            <a:ext cx="7671983" cy="5760000"/>
          </a:xfr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01/05/2020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G.k.khan jadoon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3A92E-44F7-412C-8535-1B0712443AAC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9858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764704"/>
            <a:ext cx="7671983" cy="5760000"/>
          </a:xfr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01/05/2020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G.k.khan jadoon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3A92E-44F7-412C-8535-1B0712443AAC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8487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764704"/>
            <a:ext cx="7671983" cy="5760000"/>
          </a:xfr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01/05/2020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G.k.khan jadoon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3A92E-44F7-412C-8535-1B0712443AAC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383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764704"/>
            <a:ext cx="7671983" cy="5760000"/>
          </a:xfr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01/05/2020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G.k.khan jadoon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3A92E-44F7-412C-8535-1B0712443AAC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380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764704"/>
            <a:ext cx="7671983" cy="5760000"/>
          </a:xfr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01/05/2020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G.k.khan jadoon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3A92E-44F7-412C-8535-1B0712443AAC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3894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764704"/>
            <a:ext cx="7671983" cy="5760000"/>
          </a:xfr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01/05/2020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G.k.khan jadoon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3A92E-44F7-412C-8535-1B0712443AAC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236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764704"/>
            <a:ext cx="7671983" cy="5760000"/>
          </a:xfr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01/05/2020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G.k.khan jadoon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3A92E-44F7-412C-8535-1B0712443AAC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1977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01/05/2020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G.k.khan jadoon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3A92E-44F7-412C-8535-1B0712443AAC}" type="slidenum">
              <a:rPr lang="en-GB" smtClean="0"/>
              <a:t>2</a:t>
            </a:fld>
            <a:endParaRPr lang="en-GB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692696"/>
            <a:ext cx="7671983" cy="5760000"/>
          </a:xfrm>
        </p:spPr>
      </p:pic>
    </p:spTree>
    <p:extLst>
      <p:ext uri="{BB962C8B-B14F-4D97-AF65-F5344CB8AC3E}">
        <p14:creationId xmlns:p14="http://schemas.microsoft.com/office/powerpoint/2010/main" val="65643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692696"/>
            <a:ext cx="7671983" cy="5760000"/>
          </a:xfr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01/05/2020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G.k.khan jadoon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3A92E-44F7-412C-8535-1B0712443AA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6413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692696"/>
            <a:ext cx="7671983" cy="5760000"/>
          </a:xfr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01/05/2020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G.k.khan jadoon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3A92E-44F7-412C-8535-1B0712443AA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9805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692696"/>
            <a:ext cx="7671983" cy="5760000"/>
          </a:xfr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01/05/2020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G.k.khan jadoon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3A92E-44F7-412C-8535-1B0712443AA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2093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692696"/>
            <a:ext cx="7671983" cy="5760000"/>
          </a:xfr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01/05/2020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G.k.khan jadoon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3A92E-44F7-412C-8535-1B0712443AA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959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764704"/>
            <a:ext cx="7671983" cy="5760000"/>
          </a:xfr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01/05/2020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G.k.khan jadoon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3A92E-44F7-412C-8535-1B0712443AA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9782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764704"/>
            <a:ext cx="7671983" cy="5760000"/>
          </a:xfr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01/05/2020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G.k.khan jadoon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3A92E-44F7-412C-8535-1B0712443AAC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6397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764704"/>
            <a:ext cx="7671983" cy="5760000"/>
          </a:xfr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01/05/2020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G.k.khan jadoon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3A92E-44F7-412C-8535-1B0712443AAC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3358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54</TotalTime>
  <Words>89</Words>
  <Application>Microsoft Office PowerPoint</Application>
  <PresentationFormat>On-screen Show (4:3)</PresentationFormat>
  <Paragraphs>60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Flow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 K KHAN</dc:creator>
  <cp:lastModifiedBy>G K KHAN</cp:lastModifiedBy>
  <cp:revision>7</cp:revision>
  <dcterms:created xsi:type="dcterms:W3CDTF">2020-05-05T09:55:12Z</dcterms:created>
  <dcterms:modified xsi:type="dcterms:W3CDTF">2020-05-05T18:42:40Z</dcterms:modified>
</cp:coreProperties>
</file>